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B774B41-8008-4F93-A3C5-243FBF391F14}" type="datetimeFigureOut">
              <a:rPr lang="th-TH" smtClean="0"/>
              <a:t>02/12/58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884-73C2-4921-9E5E-4AE4DAEF9B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B41-8008-4F93-A3C5-243FBF391F14}" type="datetimeFigureOut">
              <a:rPr lang="th-TH" smtClean="0"/>
              <a:t>02/12/58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884-73C2-4921-9E5E-4AE4DAEF9B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B41-8008-4F93-A3C5-243FBF391F14}" type="datetimeFigureOut">
              <a:rPr lang="th-TH" smtClean="0"/>
              <a:t>02/12/58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884-73C2-4921-9E5E-4AE4DAEF9B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B41-8008-4F93-A3C5-243FBF391F14}" type="datetimeFigureOut">
              <a:rPr lang="th-TH" smtClean="0"/>
              <a:t>02/12/58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884-73C2-4921-9E5E-4AE4DAEF9BCD}" type="slidenum">
              <a:rPr lang="th-TH" smtClean="0"/>
              <a:t>‹#›</a:t>
            </a:fld>
            <a:endParaRPr lang="th-TH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B41-8008-4F93-A3C5-243FBF391F14}" type="datetimeFigureOut">
              <a:rPr lang="th-TH" smtClean="0"/>
              <a:t>02/12/58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884-73C2-4921-9E5E-4AE4DAEF9BCD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B41-8008-4F93-A3C5-243FBF391F14}" type="datetimeFigureOut">
              <a:rPr lang="th-TH" smtClean="0"/>
              <a:t>02/12/58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884-73C2-4921-9E5E-4AE4DAEF9BCD}" type="slidenum">
              <a:rPr lang="th-TH" smtClean="0"/>
              <a:t>‹#›</a:t>
            </a:fld>
            <a:endParaRPr lang="th-TH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B41-8008-4F93-A3C5-243FBF391F14}" type="datetimeFigureOut">
              <a:rPr lang="th-TH" smtClean="0"/>
              <a:t>02/12/58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884-73C2-4921-9E5E-4AE4DAEF9B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B41-8008-4F93-A3C5-243FBF391F14}" type="datetimeFigureOut">
              <a:rPr lang="th-TH" smtClean="0"/>
              <a:t>02/12/58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884-73C2-4921-9E5E-4AE4DAEF9BCD}" type="slidenum">
              <a:rPr lang="th-TH" smtClean="0"/>
              <a:t>‹#›</a:t>
            </a:fld>
            <a:endParaRPr lang="th-TH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B41-8008-4F93-A3C5-243FBF391F14}" type="datetimeFigureOut">
              <a:rPr lang="th-TH" smtClean="0"/>
              <a:t>02/12/58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884-73C2-4921-9E5E-4AE4DAEF9B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B41-8008-4F93-A3C5-243FBF391F14}" type="datetimeFigureOut">
              <a:rPr lang="th-TH" smtClean="0"/>
              <a:t>02/12/58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884-73C2-4921-9E5E-4AE4DAEF9BCD}" type="slidenum">
              <a:rPr lang="th-TH" smtClean="0"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74B41-8008-4F93-A3C5-243FBF391F14}" type="datetimeFigureOut">
              <a:rPr lang="th-TH" smtClean="0"/>
              <a:t>02/12/58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FE884-73C2-4921-9E5E-4AE4DAEF9BCD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B774B41-8008-4F93-A3C5-243FBF391F14}" type="datetimeFigureOut">
              <a:rPr lang="th-TH" smtClean="0"/>
              <a:t>02/12/58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FD1FE884-73C2-4921-9E5E-4AE4DAEF9BCD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916832"/>
            <a:ext cx="6400800" cy="2846040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ภาพปริศนา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dirty="0" smtClean="0">
                <a:latin typeface="Angsana New" pitchFamily="18" charset="-34"/>
                <a:cs typeface="Angsana New" pitchFamily="18" charset="-34"/>
              </a:rPr>
            </a:br>
            <a:r>
              <a:rPr lang="en-US" dirty="0">
                <a:latin typeface="Angsana New" pitchFamily="18" charset="-34"/>
                <a:cs typeface="Angsana New" pitchFamily="18" charset="-34"/>
              </a:rPr>
              <a:t/>
            </a:r>
            <a:br>
              <a:rPr lang="en-US" dirty="0">
                <a:latin typeface="Angsana New" pitchFamily="18" charset="-34"/>
                <a:cs typeface="Angsana New" pitchFamily="18" charset="-34"/>
              </a:rPr>
            </a:b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กติกา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: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เปิดทีละแผ่นป้าย และตอบให้ได้ว่า</a:t>
            </a:r>
            <a:br>
              <a:rPr lang="th-TH" sz="2400" dirty="0" smtClean="0">
                <a:latin typeface="Angsana New" pitchFamily="18" charset="-34"/>
                <a:cs typeface="Angsana New" pitchFamily="18" charset="-34"/>
              </a:rPr>
            </a:b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ภาพนี้มาจากวรรณคดีเรื่องใดและตอนไหน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17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23728" y="548680"/>
            <a:ext cx="5040560" cy="5544616"/>
          </a:xfrm>
        </p:spPr>
        <p:txBody>
          <a:bodyPr/>
          <a:lstStyle/>
          <a:p>
            <a:endParaRPr lang="th-TH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48680"/>
            <a:ext cx="5040560" cy="55446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23728" y="548680"/>
            <a:ext cx="13681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3491880" y="548680"/>
            <a:ext cx="12241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th-TH" dirty="0"/>
          </a:p>
        </p:txBody>
      </p:sp>
      <p:sp>
        <p:nvSpPr>
          <p:cNvPr id="11" name="Rectangle 10"/>
          <p:cNvSpPr/>
          <p:nvPr/>
        </p:nvSpPr>
        <p:spPr>
          <a:xfrm>
            <a:off x="4716016" y="548680"/>
            <a:ext cx="1152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th-TH" dirty="0"/>
          </a:p>
        </p:txBody>
      </p:sp>
      <p:sp>
        <p:nvSpPr>
          <p:cNvPr id="12" name="Rectangle 11"/>
          <p:cNvSpPr/>
          <p:nvPr/>
        </p:nvSpPr>
        <p:spPr>
          <a:xfrm>
            <a:off x="5868144" y="548680"/>
            <a:ext cx="12961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endParaRPr lang="th-TH" dirty="0"/>
          </a:p>
        </p:txBody>
      </p:sp>
      <p:sp>
        <p:nvSpPr>
          <p:cNvPr id="13" name="Rectangle 12"/>
          <p:cNvSpPr/>
          <p:nvPr/>
        </p:nvSpPr>
        <p:spPr>
          <a:xfrm>
            <a:off x="2123728" y="1484784"/>
            <a:ext cx="13681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5</a:t>
            </a:r>
            <a:endParaRPr lang="th-TH" dirty="0"/>
          </a:p>
        </p:txBody>
      </p:sp>
      <p:sp>
        <p:nvSpPr>
          <p:cNvPr id="14" name="Rectangle 13"/>
          <p:cNvSpPr/>
          <p:nvPr/>
        </p:nvSpPr>
        <p:spPr>
          <a:xfrm>
            <a:off x="2123728" y="2420888"/>
            <a:ext cx="13681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th-TH" dirty="0"/>
          </a:p>
        </p:txBody>
      </p:sp>
      <p:sp>
        <p:nvSpPr>
          <p:cNvPr id="15" name="Rectangle 14"/>
          <p:cNvSpPr/>
          <p:nvPr/>
        </p:nvSpPr>
        <p:spPr>
          <a:xfrm>
            <a:off x="2123728" y="3320988"/>
            <a:ext cx="13681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13</a:t>
            </a:r>
            <a:endParaRPr lang="th-TH" dirty="0"/>
          </a:p>
        </p:txBody>
      </p:sp>
      <p:sp>
        <p:nvSpPr>
          <p:cNvPr id="16" name="Rectangle 15"/>
          <p:cNvSpPr/>
          <p:nvPr/>
        </p:nvSpPr>
        <p:spPr>
          <a:xfrm>
            <a:off x="2123728" y="4237499"/>
            <a:ext cx="13681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17</a:t>
            </a:r>
            <a:endParaRPr lang="th-TH" dirty="0"/>
          </a:p>
        </p:txBody>
      </p:sp>
      <p:sp>
        <p:nvSpPr>
          <p:cNvPr id="17" name="Rectangle 16"/>
          <p:cNvSpPr/>
          <p:nvPr/>
        </p:nvSpPr>
        <p:spPr>
          <a:xfrm>
            <a:off x="2123728" y="5157192"/>
            <a:ext cx="136815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21</a:t>
            </a:r>
            <a:endParaRPr lang="th-TH" dirty="0"/>
          </a:p>
        </p:txBody>
      </p:sp>
      <p:sp>
        <p:nvSpPr>
          <p:cNvPr id="18" name="Rectangle 17"/>
          <p:cNvSpPr/>
          <p:nvPr/>
        </p:nvSpPr>
        <p:spPr>
          <a:xfrm>
            <a:off x="3491880" y="2420888"/>
            <a:ext cx="12241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</a:t>
            </a:r>
            <a:endParaRPr lang="th-TH" dirty="0"/>
          </a:p>
        </p:txBody>
      </p:sp>
      <p:sp>
        <p:nvSpPr>
          <p:cNvPr id="19" name="Rectangle 18"/>
          <p:cNvSpPr/>
          <p:nvPr/>
        </p:nvSpPr>
        <p:spPr>
          <a:xfrm>
            <a:off x="3491880" y="3320988"/>
            <a:ext cx="1224136" cy="938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14</a:t>
            </a:r>
            <a:endParaRPr lang="th-TH" dirty="0"/>
          </a:p>
        </p:txBody>
      </p:sp>
      <p:sp>
        <p:nvSpPr>
          <p:cNvPr id="20" name="Rectangle 19"/>
          <p:cNvSpPr/>
          <p:nvPr/>
        </p:nvSpPr>
        <p:spPr>
          <a:xfrm>
            <a:off x="3491880" y="4237499"/>
            <a:ext cx="1224136" cy="9290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18</a:t>
            </a:r>
            <a:endParaRPr lang="th-TH" dirty="0"/>
          </a:p>
        </p:txBody>
      </p:sp>
      <p:sp>
        <p:nvSpPr>
          <p:cNvPr id="21" name="Rectangle 20"/>
          <p:cNvSpPr/>
          <p:nvPr/>
        </p:nvSpPr>
        <p:spPr>
          <a:xfrm>
            <a:off x="3491880" y="5157192"/>
            <a:ext cx="12241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22</a:t>
            </a:r>
            <a:endParaRPr lang="th-TH" dirty="0"/>
          </a:p>
        </p:txBody>
      </p:sp>
      <p:sp>
        <p:nvSpPr>
          <p:cNvPr id="22" name="Rectangle 21"/>
          <p:cNvSpPr/>
          <p:nvPr/>
        </p:nvSpPr>
        <p:spPr>
          <a:xfrm>
            <a:off x="3491880" y="1484784"/>
            <a:ext cx="1224136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</a:t>
            </a:r>
            <a:endParaRPr lang="th-TH" dirty="0"/>
          </a:p>
        </p:txBody>
      </p:sp>
      <p:sp>
        <p:nvSpPr>
          <p:cNvPr id="23" name="Rectangle 22"/>
          <p:cNvSpPr/>
          <p:nvPr/>
        </p:nvSpPr>
        <p:spPr>
          <a:xfrm>
            <a:off x="4716016" y="3323708"/>
            <a:ext cx="1152128" cy="9137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15</a:t>
            </a:r>
            <a:endParaRPr lang="th-TH" dirty="0"/>
          </a:p>
        </p:txBody>
      </p:sp>
      <p:sp>
        <p:nvSpPr>
          <p:cNvPr id="24" name="Rectangle 23"/>
          <p:cNvSpPr/>
          <p:nvPr/>
        </p:nvSpPr>
        <p:spPr>
          <a:xfrm>
            <a:off x="4716016" y="4237499"/>
            <a:ext cx="1152128" cy="919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19</a:t>
            </a:r>
            <a:endParaRPr lang="th-TH" dirty="0"/>
          </a:p>
        </p:txBody>
      </p:sp>
      <p:sp>
        <p:nvSpPr>
          <p:cNvPr id="25" name="Rectangle 24"/>
          <p:cNvSpPr/>
          <p:nvPr/>
        </p:nvSpPr>
        <p:spPr>
          <a:xfrm>
            <a:off x="4716016" y="5150104"/>
            <a:ext cx="1152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</a:t>
            </a:r>
            <a:endParaRPr lang="th-TH" dirty="0"/>
          </a:p>
        </p:txBody>
      </p:sp>
      <p:sp>
        <p:nvSpPr>
          <p:cNvPr id="26" name="Rectangle 25"/>
          <p:cNvSpPr/>
          <p:nvPr/>
        </p:nvSpPr>
        <p:spPr>
          <a:xfrm>
            <a:off x="4716016" y="1484784"/>
            <a:ext cx="11521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</a:t>
            </a:r>
            <a:endParaRPr lang="th-TH" dirty="0"/>
          </a:p>
        </p:txBody>
      </p:sp>
      <p:sp>
        <p:nvSpPr>
          <p:cNvPr id="27" name="Rectangle 26"/>
          <p:cNvSpPr/>
          <p:nvPr/>
        </p:nvSpPr>
        <p:spPr>
          <a:xfrm>
            <a:off x="4716016" y="2420889"/>
            <a:ext cx="1152128" cy="9028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th-TH" dirty="0"/>
          </a:p>
        </p:txBody>
      </p:sp>
      <p:sp>
        <p:nvSpPr>
          <p:cNvPr id="28" name="Rectangle 27"/>
          <p:cNvSpPr/>
          <p:nvPr/>
        </p:nvSpPr>
        <p:spPr>
          <a:xfrm>
            <a:off x="5866298" y="2404247"/>
            <a:ext cx="12961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12</a:t>
            </a:r>
            <a:endParaRPr lang="th-TH" dirty="0"/>
          </a:p>
        </p:txBody>
      </p:sp>
      <p:sp>
        <p:nvSpPr>
          <p:cNvPr id="29" name="Rectangle 28"/>
          <p:cNvSpPr/>
          <p:nvPr/>
        </p:nvSpPr>
        <p:spPr>
          <a:xfrm>
            <a:off x="5868144" y="3323708"/>
            <a:ext cx="12961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16</a:t>
            </a:r>
            <a:endParaRPr lang="th-TH" dirty="0"/>
          </a:p>
        </p:txBody>
      </p:sp>
      <p:sp>
        <p:nvSpPr>
          <p:cNvPr id="30" name="Rectangle 29"/>
          <p:cNvSpPr/>
          <p:nvPr/>
        </p:nvSpPr>
        <p:spPr>
          <a:xfrm>
            <a:off x="5868144" y="4257092"/>
            <a:ext cx="12961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</a:t>
            </a:r>
            <a:endParaRPr lang="th-TH" dirty="0"/>
          </a:p>
        </p:txBody>
      </p:sp>
      <p:sp>
        <p:nvSpPr>
          <p:cNvPr id="31" name="Rectangle 30"/>
          <p:cNvSpPr/>
          <p:nvPr/>
        </p:nvSpPr>
        <p:spPr>
          <a:xfrm>
            <a:off x="5868144" y="5173603"/>
            <a:ext cx="1296144" cy="912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24</a:t>
            </a:r>
            <a:endParaRPr lang="th-TH" dirty="0"/>
          </a:p>
        </p:txBody>
      </p:sp>
      <p:sp>
        <p:nvSpPr>
          <p:cNvPr id="32" name="Rectangle 31"/>
          <p:cNvSpPr/>
          <p:nvPr/>
        </p:nvSpPr>
        <p:spPr>
          <a:xfrm>
            <a:off x="5868144" y="1484785"/>
            <a:ext cx="1296144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th-TH" dirty="0"/>
          </a:p>
        </p:txBody>
      </p:sp>
      <p:sp>
        <p:nvSpPr>
          <p:cNvPr id="34" name="TextBox 33"/>
          <p:cNvSpPr txBox="1"/>
          <p:nvPr/>
        </p:nvSpPr>
        <p:spPr>
          <a:xfrm>
            <a:off x="7740352" y="6142975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เฉลย</a:t>
            </a:r>
            <a:endParaRPr lang="th-TH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7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8840"/>
            <a:ext cx="1541140" cy="2237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3688" y="2420888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เฉลย </a:t>
            </a:r>
            <a:r>
              <a:rPr lang="en-US" dirty="0" smtClean="0"/>
              <a:t>: </a:t>
            </a:r>
            <a:r>
              <a:rPr lang="th-TH" dirty="0" smtClean="0"/>
              <a:t>อิเหนา</a:t>
            </a:r>
          </a:p>
          <a:p>
            <a:r>
              <a:rPr lang="th-TH" dirty="0" smtClean="0"/>
              <a:t>ตอน บุษบาเสี่ยงเทียน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1503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28</TotalTime>
  <Words>34</Words>
  <Application>Microsoft Office PowerPoint</Application>
  <PresentationFormat>On-screen Show (4:3)</PresentationFormat>
  <Paragraphs>28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Couture</vt:lpstr>
      <vt:lpstr>ภาพปริศนา  กติกา : เปิดทีละแผ่นป้าย และตอบให้ได้ว่า ภาพนี้มาจากวรรณคดีเรื่องใดและตอนไหน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</dc:creator>
  <cp:lastModifiedBy>lab</cp:lastModifiedBy>
  <cp:revision>3</cp:revision>
  <dcterms:created xsi:type="dcterms:W3CDTF">2015-12-02T07:20:46Z</dcterms:created>
  <dcterms:modified xsi:type="dcterms:W3CDTF">2015-12-02T07:49:02Z</dcterms:modified>
</cp:coreProperties>
</file>