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6" autoAdjust="0"/>
    <p:restoredTop sz="94660"/>
  </p:normalViewPr>
  <p:slideViewPr>
    <p:cSldViewPr>
      <p:cViewPr varScale="1">
        <p:scale>
          <a:sx n="87" d="100"/>
          <a:sy n="87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8060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01294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84255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5318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905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8878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130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3889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725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0842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453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C7411-1ADB-4CCF-9BA6-9E0B184EBE72}" type="datetimeFigureOut">
              <a:rPr lang="th-TH" smtClean="0"/>
              <a:t>05/11/58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46FE1-5B90-418B-902D-C43BC51973A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63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56723" y="2204864"/>
            <a:ext cx="5688632" cy="14401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ngsana New" panose="02020603050405020304" pitchFamily="18" charset="-34"/>
                <a:cs typeface="Angsana New" panose="02020603050405020304" pitchFamily="18" charset="-34"/>
              </a:rPr>
              <a:t>แบบทดสอบวิชาภาษาไทย</a:t>
            </a:r>
            <a:endParaRPr lang="th-TH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9659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๑. ข้อใดต่อไปนี้ไม่ใช่ภรรยาของพระอภัยมณี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ผีเสื้อสมุทร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สุวรรณมาลี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วาลี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ทิพย์เกสร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17451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929730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964889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772" y="2417450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๑. ข้อใดต่อไปนี้ไม่ใช่ภรรยาของพระอภัยมณี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ผีเสื้อสมุทร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สุวรรณมาลี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วาลี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ทิพย์เกสร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17451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929730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964889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772" y="2417450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657500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๒</a:t>
            </a:r>
            <a:r>
              <a:rPr lang="th-TH" dirty="0" smtClean="0"/>
              <a:t>. ข้อใดต่อไปนี้คือภรรยาคนแรกของขุนแผน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สายทอง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ลาวทอง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บัวคลี่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พิมพิลาไลย</a:t>
            </a:r>
            <a:endParaRPr lang="th-TH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392366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242" y="3929730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266" y="3929730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11" y="2400431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๓</a:t>
            </a:r>
            <a:r>
              <a:rPr lang="th-TH" dirty="0" smtClean="0"/>
              <a:t>. </a:t>
            </a:r>
            <a:r>
              <a:rPr lang="th-TH" dirty="0" smtClean="0"/>
              <a:t>ข้อใด</a:t>
            </a:r>
            <a:r>
              <a:rPr lang="th-TH" dirty="0" smtClean="0"/>
              <a:t>ต่อไปนี้ต่างจากพวก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</a:t>
            </a:r>
            <a:r>
              <a:rPr lang="th-TH" dirty="0" smtClean="0"/>
              <a:t>ยอพระกลิ่น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</a:t>
            </a:r>
            <a:r>
              <a:rPr lang="th-TH" dirty="0" smtClean="0"/>
              <a:t>เมรี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</a:t>
            </a:r>
            <a:r>
              <a:rPr lang="th-TH" dirty="0" smtClean="0"/>
              <a:t>). บุษบา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</a:t>
            </a:r>
            <a:r>
              <a:rPr lang="th-TH" dirty="0" smtClean="0"/>
              <a:t>มโนราห์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3861048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946" y="2468512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2946" y="4013337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511" y="2374655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๔</a:t>
            </a:r>
            <a:r>
              <a:rPr lang="th-TH" dirty="0" smtClean="0"/>
              <a:t>. </a:t>
            </a:r>
            <a:r>
              <a:rPr lang="th-TH" dirty="0" smtClean="0"/>
              <a:t>ข้อใดต่อไปนี้ไม่ใช่</a:t>
            </a:r>
            <a:r>
              <a:rPr lang="th-TH" dirty="0" smtClean="0"/>
              <a:t>ภรรยาอิเหนา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</a:t>
            </a:r>
            <a:r>
              <a:rPr lang="th-TH" dirty="0" smtClean="0"/>
              <a:t>อุณากรรณ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</a:t>
            </a:r>
            <a:r>
              <a:rPr lang="th-TH" dirty="0" smtClean="0"/>
              <a:t>เกนหลง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</a:t>
            </a:r>
            <a:r>
              <a:rPr lang="th-TH" dirty="0" smtClean="0"/>
              <a:t>มาหยารัศมี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</a:t>
            </a:r>
            <a:r>
              <a:rPr lang="th-TH" dirty="0" smtClean="0"/>
              <a:t>บุษบา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809" y="4013337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425024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330" y="2425024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5797" y="3820806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๕</a:t>
            </a:r>
            <a:r>
              <a:rPr lang="th-TH" dirty="0" smtClean="0"/>
              <a:t>. เมืองใดไม่ได้อยู่ในวงอสัญแดหวา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</a:t>
            </a:r>
            <a:r>
              <a:rPr lang="th-TH" dirty="0" smtClean="0"/>
              <a:t>กุเรปัน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</a:t>
            </a:r>
            <a:r>
              <a:rPr lang="th-TH" dirty="0" smtClean="0"/>
              <a:t>หมันหยา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</a:t>
            </a:r>
            <a:r>
              <a:rPr lang="th-TH" dirty="0" smtClean="0"/>
              <a:t>สิงหัดสาหรี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</a:t>
            </a:r>
            <a:r>
              <a:rPr lang="th-TH" dirty="0" smtClean="0"/>
              <a:t>กาหลัง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449971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7994" y="2425024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79" y="3886809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3561" y="3913343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/>
              <a:t>๖</a:t>
            </a:r>
            <a:r>
              <a:rPr lang="th-TH" dirty="0" smtClean="0"/>
              <a:t>. อิเหนาลักพาตัวบุษบามาโดยวิธีใด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</a:t>
            </a:r>
            <a:r>
              <a:rPr lang="th-TH" dirty="0" smtClean="0"/>
              <a:t>วางยาสลบบุษบาแล้วพาหนี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</a:t>
            </a:r>
            <a:r>
              <a:rPr lang="th-TH" dirty="0" smtClean="0"/>
              <a:t>พาทหารมา</a:t>
            </a:r>
            <a:r>
              <a:rPr lang="th-TH" dirty="0" smtClean="0"/>
              <a:t>ปล้นเมือง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</a:t>
            </a:r>
            <a:r>
              <a:rPr lang="th-TH" dirty="0" smtClean="0"/>
              <a:t>เผาเมืองดาหา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</a:t>
            </a:r>
            <a:r>
              <a:rPr lang="th-TH" dirty="0" smtClean="0"/>
              <a:t>หลอกบุษบาว่าป่วย</a:t>
            </a:r>
            <a:endParaRPr lang="th-TH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668" y="2384761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1809" y="2501913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870" y="3870041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49" y="3861048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๑. ข้อใดต่อไปนี้ไม่ใช่ภรรยาของพระอภัยมณี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ผีเสื้อสมุทร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สุวรรณมาลี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วาลี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ทิพย์เกสร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17451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929730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964889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772" y="2417450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4178" y="674441"/>
            <a:ext cx="7772400" cy="1314400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87624" y="2276872"/>
            <a:ext cx="6768752" cy="3168352"/>
          </a:xfrm>
        </p:spPr>
        <p:txBody>
          <a:bodyPr/>
          <a:lstStyle/>
          <a:p>
            <a:endParaRPr lang="th-TH" dirty="0"/>
          </a:p>
        </p:txBody>
      </p:sp>
      <p:sp>
        <p:nvSpPr>
          <p:cNvPr id="6" name="Rectangle 5"/>
          <p:cNvSpPr/>
          <p:nvPr/>
        </p:nvSpPr>
        <p:spPr>
          <a:xfrm>
            <a:off x="1331640" y="764704"/>
            <a:ext cx="6336704" cy="122413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๑. ข้อใดต่อไปนี้ไม่ใช่ภรรยาของพระอภัยมณี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133164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๑). ผีเสื้อสมุทร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133164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๓). สุวรรณมาลี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572000" y="3861048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๔). วาลี</a:t>
            </a:r>
            <a:endParaRPr lang="th-TH" dirty="0"/>
          </a:p>
        </p:txBody>
      </p:sp>
      <p:sp>
        <p:nvSpPr>
          <p:cNvPr id="10" name="Rectangle 9"/>
          <p:cNvSpPr/>
          <p:nvPr/>
        </p:nvSpPr>
        <p:spPr>
          <a:xfrm>
            <a:off x="4572000" y="2348880"/>
            <a:ext cx="3240360" cy="15121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๒). ทิพย์เกสร</a:t>
            </a:r>
            <a:endParaRPr lang="th-TH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17451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929730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964889"/>
            <a:ext cx="2000741" cy="13598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772" y="2417450"/>
            <a:ext cx="1460617" cy="146061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392016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Spring</Template>
  <TotalTime>35</TotalTime>
  <Words>237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LIBRARY</dc:creator>
  <cp:lastModifiedBy>LIBRARY</cp:lastModifiedBy>
  <cp:revision>5</cp:revision>
  <dcterms:created xsi:type="dcterms:W3CDTF">2015-11-05T05:13:23Z</dcterms:created>
  <dcterms:modified xsi:type="dcterms:W3CDTF">2015-11-05T06:02:56Z</dcterms:modified>
</cp:coreProperties>
</file>